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9" r:id="rId21"/>
    <p:sldId id="278" r:id="rId2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29" autoAdjust="0"/>
  </p:normalViewPr>
  <p:slideViewPr>
    <p:cSldViewPr snapToGrid="0">
      <p:cViewPr varScale="1">
        <p:scale>
          <a:sx n="77" d="100"/>
          <a:sy n="77" d="100"/>
        </p:scale>
        <p:origin x="91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2" d="100"/>
          <a:sy n="72" d="100"/>
        </p:scale>
        <p:origin x="414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08F340-2088-44BB-8ED7-3D8CA093D8CF}" type="datetime1">
              <a:rPr lang="es-ES" smtClean="0"/>
              <a:t>29/04/2025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097521-A99F-4338-BA65-8121DD1D8F63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sz="1200" i="1" dirty="0">
                <a:latin typeface="Arial" pitchFamily="34" charset="0"/>
                <a:cs typeface="Arial" pitchFamily="34" charset="0"/>
              </a:rPr>
              <a:t>Para cambiar la imagen de esta diapositiva, seleccione la imagen y elimínela. Después, haga clic en el icono Imágenes del marcador de posición para insertar su propia imagen.</a:t>
            </a:r>
          </a:p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433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1362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953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256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20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454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0139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005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80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5404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5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s-ES" sz="1800" noProof="0" dirty="0"/>
          </a:p>
        </p:txBody>
      </p:sp>
      <p:sp>
        <p:nvSpPr>
          <p:cNvPr id="7" name="Forma libre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es-ES" sz="1800" noProof="0" dirty="0"/>
          </a:p>
        </p:txBody>
      </p:sp>
      <p:sp>
        <p:nvSpPr>
          <p:cNvPr id="8" name="Forma libre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es-ES" sz="1800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53C4C5-1A91-4DD5-876D-7FD06AD5DCDF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Rectángulo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1" name="Rectángulo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12" name="Rectángulo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quiera agregar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  <p:sp>
        <p:nvSpPr>
          <p:cNvPr id="8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3" name="Marcador de posición de texto 3"/>
          <p:cNvSpPr>
            <a:spLocks noGrp="1"/>
          </p:cNvSpPr>
          <p:nvPr>
            <p:ph type="body" sz="half" idx="14" hasCustomPrompt="1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71DCB1-EDC2-4F46-9464-E3A266B120DF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7A7A6C-D0B2-4914-965E-06ACC5F99020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Rectángulo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10A580-6A6D-4606-A8C1-2EDABCAC7FFA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670C18-3C4E-4264-B3DE-9642F27A7121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1800" noProof="0" dirty="0"/>
          </a:p>
        </p:txBody>
      </p:sp>
      <p:sp>
        <p:nvSpPr>
          <p:cNvPr id="11" name="Forma libre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es-ES" sz="1800" noProof="0" dirty="0"/>
          </a:p>
        </p:txBody>
      </p:sp>
      <p:sp>
        <p:nvSpPr>
          <p:cNvPr id="12" name="Forma libre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es-ES" sz="1800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 rtl="0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1800" noProof="0" dirty="0"/>
          </a:p>
        </p:txBody>
      </p:sp>
      <p:sp>
        <p:nvSpPr>
          <p:cNvPr id="8" name="Forma libre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es-ES" sz="1800" noProof="0" dirty="0"/>
          </a:p>
        </p:txBody>
      </p:sp>
      <p:sp>
        <p:nvSpPr>
          <p:cNvPr id="9" name="Forma libre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es-ES" sz="1800" noProof="0" dirty="0"/>
          </a:p>
        </p:txBody>
      </p:sp>
      <p:sp>
        <p:nvSpPr>
          <p:cNvPr id="10" name="Forma libre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es-ES" sz="1800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214489-3716-4F2B-9EA3-68264DA40C3B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49DA12-7EA2-4F24-BBA4-DC3176F3C47D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4745CB-24BB-47BC-B049-FE8587516479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227ED3-0CC8-42FA-BA49-1120E1EE5049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editar los estilos de texto maestro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9F5478-835E-4E07-86D2-2B2850CB71F4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editar los estilos de texto maestro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685EBF0-18CA-49C8-8074-1D88E0872D45}" type="datetime1">
              <a:rPr lang="es-ES" noProof="0" smtClean="0"/>
              <a:t>29/04/2025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6227" y="3667924"/>
            <a:ext cx="5839571" cy="826000"/>
          </a:xfrm>
        </p:spPr>
        <p:txBody>
          <a:bodyPr rtlCol="0">
            <a:normAutofit/>
          </a:bodyPr>
          <a:lstStyle/>
          <a:p>
            <a:pPr rtl="0"/>
            <a:r>
              <a:rPr lang="es-ES" sz="4400" b="1" dirty="0"/>
              <a:t>Memoria Anual 2024</a:t>
            </a:r>
          </a:p>
        </p:txBody>
      </p:sp>
      <p:pic>
        <p:nvPicPr>
          <p:cNvPr id="5" name="Marcador de posición de imagen 4" descr="Calle de una ciudad con desenfoque de movimiento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pic>
        <p:nvPicPr>
          <p:cNvPr id="8" name="Imagen 7" descr="Logotipo, Calendario&#10;&#10;El contenido generado por IA puede ser incorrecto.">
            <a:extLst>
              <a:ext uri="{FF2B5EF4-FFF2-40B4-BE49-F238E27FC236}">
                <a16:creationId xmlns:a16="http://schemas.microsoft.com/office/drawing/2014/main" id="{9E0E27CF-3B68-3A37-6CC4-FE09B685E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57" y="0"/>
            <a:ext cx="4493924" cy="4493924"/>
          </a:xfrm>
          <a:prstGeom prst="rect">
            <a:avLst/>
          </a:prstGeom>
        </p:spPr>
      </p:pic>
      <p:pic>
        <p:nvPicPr>
          <p:cNvPr id="4" name="Imagen 3" descr="Un grupo de personas en una tienda">
            <a:extLst>
              <a:ext uri="{FF2B5EF4-FFF2-40B4-BE49-F238E27FC236}">
                <a16:creationId xmlns:a16="http://schemas.microsoft.com/office/drawing/2014/main" id="{16544F3F-9EED-3EB6-34E8-5DC463791A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350" y="0"/>
            <a:ext cx="5551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PE" b="1" i="0" u="none" strike="noStrike" baseline="0" dirty="0">
                <a:latin typeface="Times New Roman" panose="02020603050405020304" pitchFamily="18" charset="0"/>
              </a:rPr>
              <a:t>ILUMINACION DECORATIVA PLAZUELA </a:t>
            </a:r>
            <a:endParaRPr lang="es-PE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53BB3CC-95C9-5949-B890-EA6F3B02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1174" y="1828799"/>
            <a:ext cx="4002373" cy="4467069"/>
          </a:xfrm>
        </p:spPr>
      </p:pic>
      <p:sp>
        <p:nvSpPr>
          <p:cNvPr id="6" name="Marcador de posición de texto 5"/>
          <p:cNvSpPr>
            <a:spLocks noGrp="1"/>
          </p:cNvSpPr>
          <p:nvPr>
            <p:ph type="body" sz="half" idx="2"/>
          </p:nvPr>
        </p:nvSpPr>
        <p:spPr>
          <a:xfrm>
            <a:off x="614597" y="1828800"/>
            <a:ext cx="3762531" cy="4343400"/>
          </a:xfrm>
        </p:spPr>
        <p:txBody>
          <a:bodyPr rtlCol="0">
            <a:normAutofit/>
          </a:bodyPr>
          <a:lstStyle/>
          <a:p>
            <a:r>
              <a:rPr lang="es-E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Compras luces led plazuela del 1ro al 4to piso </a:t>
            </a:r>
          </a:p>
          <a:p>
            <a:r>
              <a:rPr lang="es-PE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Costo: S/. 1,204.00 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328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S" sz="2700" b="1" i="0" u="none" strike="noStrike" baseline="0" dirty="0">
                <a:latin typeface="Times New Roman" panose="02020603050405020304" pitchFamily="18" charset="0"/>
              </a:rPr>
              <a:t>PINTADO DE PAREDES ASCENSOR DEL 1RO AL 4TO PISO </a:t>
            </a:r>
            <a:endParaRPr lang="es-ES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6" name="Marcador de posición de texto 5"/>
          <p:cNvSpPr>
            <a:spLocks noGrp="1"/>
          </p:cNvSpPr>
          <p:nvPr>
            <p:ph type="body" sz="half" idx="2"/>
          </p:nvPr>
        </p:nvSpPr>
        <p:spPr>
          <a:xfrm>
            <a:off x="734518" y="1828800"/>
            <a:ext cx="3989882" cy="4343400"/>
          </a:xfrm>
        </p:spPr>
        <p:txBody>
          <a:bodyPr rtlCol="0">
            <a:normAutofit/>
          </a:bodyPr>
          <a:lstStyle/>
          <a:p>
            <a:r>
              <a:rPr lang="es-PE" sz="3200" b="0" i="0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</a:rPr>
              <a:t>Mano de Obra: S/. 2,000.00 Soles. </a:t>
            </a:r>
          </a:p>
          <a:p>
            <a:r>
              <a:rPr lang="es-PE" sz="3200" b="0" i="0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</a:rPr>
              <a:t>Contratista: Rosendo García Oblea </a:t>
            </a:r>
            <a:endParaRPr lang="es-ES" sz="3600" dirty="0">
              <a:solidFill>
                <a:schemeClr val="tx2"/>
              </a:solidFill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27075A8F-0E8B-0906-E3AA-B9A325B974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6871" b="26871"/>
          <a:stretch/>
        </p:blipFill>
        <p:spPr>
          <a:xfrm>
            <a:off x="5351488" y="1828800"/>
            <a:ext cx="5545111" cy="4774065"/>
          </a:xfrm>
        </p:spPr>
      </p:pic>
    </p:spTree>
    <p:extLst>
      <p:ext uri="{BB962C8B-B14F-4D97-AF65-F5344CB8AC3E}">
        <p14:creationId xmlns:p14="http://schemas.microsoft.com/office/powerpoint/2010/main" val="4129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PE" sz="2800" b="1" i="0" u="none" strike="noStrike" baseline="0" dirty="0">
                <a:latin typeface="Times New Roman" panose="02020603050405020304" pitchFamily="18" charset="0"/>
              </a:rPr>
              <a:t>ELABORACION DE POZO A TIERRA PARA ASCENSOR </a:t>
            </a:r>
            <a:endParaRPr lang="es-PE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idx="1"/>
          </p:nvPr>
        </p:nvSpPr>
        <p:spPr>
          <a:xfrm>
            <a:off x="923694" y="2383438"/>
            <a:ext cx="4572000" cy="2683238"/>
          </a:xfrm>
        </p:spPr>
        <p:txBody>
          <a:bodyPr>
            <a:normAutofit/>
          </a:bodyPr>
          <a:lstStyle/>
          <a:p>
            <a:r>
              <a:rPr lang="es-PE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Contrato a todo Costo: S/. 3,200.00 Soles </a:t>
            </a:r>
          </a:p>
          <a:p>
            <a:r>
              <a:rPr lang="es-PE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Contratista: John Guardamino Paucar </a:t>
            </a:r>
            <a:endParaRPr lang="es-PE" sz="4400" dirty="0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C708ED33-A5F5-D3B1-5274-5A84B947B5A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24058" b="24058"/>
          <a:stretch/>
        </p:blipFill>
        <p:spPr>
          <a:xfrm>
            <a:off x="6324600" y="1828801"/>
            <a:ext cx="4572000" cy="4774065"/>
          </a:xfrm>
        </p:spPr>
      </p:pic>
    </p:spTree>
    <p:extLst>
      <p:ext uri="{BB962C8B-B14F-4D97-AF65-F5344CB8AC3E}">
        <p14:creationId xmlns:p14="http://schemas.microsoft.com/office/powerpoint/2010/main" val="188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616BE-4AB1-F827-60CC-AC7CBCE1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PE" sz="3600" b="1" i="0" u="none" strike="noStrike" baseline="0" dirty="0">
                <a:latin typeface="Times New Roman" panose="02020603050405020304" pitchFamily="18" charset="0"/>
              </a:rPr>
              <a:t>COMPRAS DE LUCES DE EMERGENCIA </a:t>
            </a:r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0BED31-9C84-AF35-431A-C19F9C3439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PE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Compras de 17 Luces de Emergencia</a:t>
            </a:r>
          </a:p>
          <a:p>
            <a:r>
              <a:rPr lang="es-PE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costo S/. 1,445.00 Soles. </a:t>
            </a:r>
            <a:endParaRPr lang="es-PE" sz="4800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E3B8DFA-072A-376A-90E6-F602A5D7F1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0604" y="1693640"/>
            <a:ext cx="3117953" cy="4677179"/>
          </a:xfrm>
        </p:spPr>
      </p:pic>
    </p:spTree>
    <p:extLst>
      <p:ext uri="{BB962C8B-B14F-4D97-AF65-F5344CB8AC3E}">
        <p14:creationId xmlns:p14="http://schemas.microsoft.com/office/powerpoint/2010/main" val="376497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31D4B-61F8-44C9-1BE9-6CD29962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PE" sz="4000" b="0" i="0" u="none" strike="noStrike" baseline="0" dirty="0">
                <a:latin typeface="Times New Roman" panose="02020603050405020304" pitchFamily="18" charset="0"/>
              </a:rPr>
            </a:br>
            <a:r>
              <a:rPr lang="es-PE" sz="4000" b="1" i="0" u="none" strike="noStrike" baseline="0" dirty="0">
                <a:latin typeface="Times New Roman" panose="02020603050405020304" pitchFamily="18" charset="0"/>
              </a:rPr>
              <a:t>COMPRAS DE VENTILADORES </a:t>
            </a:r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s-PE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0A7AD7-CD60-ED5D-69B5-BEF2A4083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9831" y="1828799"/>
            <a:ext cx="3927423" cy="4538315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23F2A0-7DDF-0612-3C1D-41474C71E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685" y="1828800"/>
            <a:ext cx="3927423" cy="4343400"/>
          </a:xfrm>
        </p:spPr>
        <p:txBody>
          <a:bodyPr>
            <a:normAutofit/>
          </a:bodyPr>
          <a:lstStyle/>
          <a:p>
            <a:r>
              <a:rPr lang="es-PE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Compra de 09 ventiladores </a:t>
            </a:r>
          </a:p>
          <a:p>
            <a:r>
              <a:rPr lang="es-PE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costo S/. 3,960.00 </a:t>
            </a:r>
            <a:endParaRPr lang="es-PE" sz="4400" dirty="0"/>
          </a:p>
        </p:txBody>
      </p:sp>
    </p:spTree>
    <p:extLst>
      <p:ext uri="{BB962C8B-B14F-4D97-AF65-F5344CB8AC3E}">
        <p14:creationId xmlns:p14="http://schemas.microsoft.com/office/powerpoint/2010/main" val="30848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B03B7-0668-90E6-93F1-F52F0E67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Adquisición de Ascensor </a:t>
            </a:r>
            <a:r>
              <a:rPr lang="es-PE" dirty="0" err="1"/>
              <a:t>Panoramico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98DB3E-FC0F-B898-684C-9D13F6DB23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PE" dirty="0"/>
              <a:t>Costo del Ascensor Panorámico : </a:t>
            </a:r>
          </a:p>
          <a:p>
            <a:r>
              <a:rPr lang="es-PE" dirty="0"/>
              <a:t>$ 40,365.00 </a:t>
            </a:r>
          </a:p>
          <a:p>
            <a:r>
              <a:rPr lang="es-PE" dirty="0"/>
              <a:t>Cuarenta Mil Trescientos Sesenta y cinco con 00/100 dólares Americanos.</a:t>
            </a:r>
          </a:p>
          <a:p>
            <a:r>
              <a:rPr lang="es-PE" dirty="0"/>
              <a:t>Proveedor : Electrónica de Elevadores Perú Sac.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CA2445A-4ED3-9540-7C03-7DF497A786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4268" y="1748984"/>
            <a:ext cx="2864368" cy="485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78C35-36D8-C317-9DAE-47539E29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4000" dirty="0"/>
              <a:t>Llegada de Ascensor Panorámico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E00F80-DDE7-E934-9A31-6296FFE1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30" y="1760594"/>
            <a:ext cx="10444816" cy="47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885D9-F589-A1A3-6795-41986098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Llego a Puerto el 18 de Setiembre del 2024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6A00557-DE78-38FB-0AFB-82DF83462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0" y="1828800"/>
            <a:ext cx="1954530" cy="4343400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B1F697A2-1630-A8FD-E00E-6191029AF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44958" y="1862681"/>
            <a:ext cx="6517979" cy="4275637"/>
          </a:xfrm>
        </p:spPr>
      </p:pic>
    </p:spTree>
    <p:extLst>
      <p:ext uri="{BB962C8B-B14F-4D97-AF65-F5344CB8AC3E}">
        <p14:creationId xmlns:p14="http://schemas.microsoft.com/office/powerpoint/2010/main" val="10028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4AB53-8405-8483-904B-7EAB8D3B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Instalación de Ascensor </a:t>
            </a:r>
            <a:r>
              <a:rPr lang="es-PE" dirty="0" err="1"/>
              <a:t>Panoramico</a:t>
            </a:r>
            <a:endParaRPr lang="es-PE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0A4E76D-7E43-6CDA-4530-A06F04BE82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9015" y="1828800"/>
            <a:ext cx="3747542" cy="4601422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C6ED5F8-5F78-9CC8-3FAF-738A052539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1833" y="1828800"/>
            <a:ext cx="374754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43B8E-7C61-8640-4F35-88A9D9E2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Instalación de Ascensor Panorámico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19CFAF4-B8F1-C9BF-411F-199FA24DFA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5615" y="1696652"/>
            <a:ext cx="3516444" cy="4906214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F633282-C7D5-64E7-D4F0-7A66846C9B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61087" y="1696652"/>
            <a:ext cx="4606977" cy="4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Informe Económico Anual 2024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295400" y="1958008"/>
            <a:ext cx="7033591" cy="3955774"/>
          </a:xfrm>
        </p:spPr>
        <p:txBody>
          <a:bodyPr rtlCol="0"/>
          <a:lstStyle/>
          <a:p>
            <a:pPr rtl="0"/>
            <a:r>
              <a:rPr lang="es-ES" dirty="0"/>
              <a:t>Informe Económico Anual MN al 31/12/2024</a:t>
            </a:r>
          </a:p>
          <a:p>
            <a:pPr rtl="0"/>
            <a:r>
              <a:rPr lang="es-ES" dirty="0"/>
              <a:t>Costos Fijos Trimestrales 2024</a:t>
            </a:r>
          </a:p>
          <a:p>
            <a:pPr rtl="0"/>
            <a:r>
              <a:rPr lang="es-ES" dirty="0"/>
              <a:t>Cuentas por Cobrar al 31/12/2024</a:t>
            </a:r>
          </a:p>
          <a:p>
            <a:pPr rtl="0"/>
            <a:r>
              <a:rPr lang="es-ES" dirty="0"/>
              <a:t>Cuentas por pagar al 31/12/2024</a:t>
            </a:r>
          </a:p>
          <a:p>
            <a:pPr rtl="0"/>
            <a:r>
              <a:rPr lang="es-ES" dirty="0"/>
              <a:t>Informe Económico ME al 31/03/2025</a:t>
            </a:r>
          </a:p>
          <a:p>
            <a:pPr rtl="0"/>
            <a:r>
              <a:rPr lang="es-ES" dirty="0"/>
              <a:t>Obras y trabajos realizados 2024</a:t>
            </a:r>
          </a:p>
          <a:p>
            <a:pPr rtl="0"/>
            <a:r>
              <a:rPr lang="es-ES" dirty="0"/>
              <a:t>Presupuesto anual 2025</a:t>
            </a:r>
          </a:p>
        </p:txBody>
      </p:sp>
      <p:pic>
        <p:nvPicPr>
          <p:cNvPr id="4" name="Imagen 3" descr="Logotipo, Calendario&#10;&#10;El contenido generado por IA puede ser incorrecto.">
            <a:extLst>
              <a:ext uri="{FF2B5EF4-FFF2-40B4-BE49-F238E27FC236}">
                <a16:creationId xmlns:a16="http://schemas.microsoft.com/office/drawing/2014/main" id="{B628F19D-403C-D378-1FA2-49F45B427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27" y="2834036"/>
            <a:ext cx="5024420" cy="502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9">
            <a:extLst>
              <a:ext uri="{FF2B5EF4-FFF2-40B4-BE49-F238E27FC236}">
                <a16:creationId xmlns:a16="http://schemas.microsoft.com/office/drawing/2014/main" id="{2AF5D48A-DEF9-84A4-1555-12E8B4236CD9}"/>
              </a:ext>
            </a:extLst>
          </p:cNvPr>
          <p:cNvSpPr txBox="1">
            <a:spLocks/>
          </p:cNvSpPr>
          <p:nvPr/>
        </p:nvSpPr>
        <p:spPr>
          <a:xfrm>
            <a:off x="7861852" y="659567"/>
            <a:ext cx="4070318" cy="491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800" dirty="0">
                <a:solidFill>
                  <a:schemeClr val="bg1"/>
                </a:solidFill>
              </a:rPr>
              <a:t>Presupuesto Anual 2025</a:t>
            </a:r>
          </a:p>
          <a:p>
            <a:r>
              <a:rPr lang="es-PE" sz="4800" dirty="0">
                <a:solidFill>
                  <a:schemeClr val="bg1"/>
                </a:solidFill>
              </a:rPr>
              <a:t>Expresado en          Soles</a:t>
            </a:r>
          </a:p>
          <a:p>
            <a:endParaRPr lang="es-PE" sz="4800" dirty="0">
              <a:solidFill>
                <a:schemeClr val="bg1"/>
              </a:solidFill>
            </a:endParaRPr>
          </a:p>
          <a:p>
            <a:endParaRPr lang="es-PE" sz="4800" dirty="0">
              <a:solidFill>
                <a:schemeClr val="bg1"/>
              </a:solidFill>
            </a:endParaRPr>
          </a:p>
          <a:p>
            <a:endParaRPr lang="es-PE" sz="48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B27958-80B0-10BC-229C-6AE28368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528" y="2799465"/>
            <a:ext cx="3198966" cy="38215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776D795-C704-9FA1-8C6D-365462A65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1" y="1496046"/>
            <a:ext cx="6201930" cy="44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A9074-A752-D215-3AD6-80DE5708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82" y="666392"/>
            <a:ext cx="6179193" cy="1557338"/>
          </a:xfrm>
        </p:spPr>
        <p:txBody>
          <a:bodyPr/>
          <a:lstStyle/>
          <a:p>
            <a:r>
              <a:rPr lang="es-PE" sz="4400" dirty="0"/>
              <a:t>Gracias por su Atención</a:t>
            </a:r>
            <a:br>
              <a:rPr lang="es-PE" dirty="0"/>
            </a:b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B5F20C-7622-60BF-2DB0-E0BEFE103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369" y="4785394"/>
            <a:ext cx="7434418" cy="1011237"/>
          </a:xfrm>
        </p:spPr>
        <p:txBody>
          <a:bodyPr/>
          <a:lstStyle/>
          <a:p>
            <a:pPr algn="ctr"/>
            <a:r>
              <a:rPr lang="es-PE" dirty="0"/>
              <a:t>Junta Directiva – Junta de Propietarios G.C. El Rey de Gamarra.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FD1939-46F3-D2FE-B145-22B34DCEE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60" y="1062428"/>
            <a:ext cx="4542680" cy="45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8CB8EF1-9E89-9F95-BDA1-28D34E8568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73967" y="123283"/>
            <a:ext cx="5441429" cy="6611433"/>
          </a:xfr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CEE1DE1D-E17A-66A7-4E3E-C4E12D00D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3635" y="485224"/>
            <a:ext cx="2551044" cy="3361219"/>
          </a:xfrm>
        </p:spPr>
        <p:txBody>
          <a:bodyPr>
            <a:normAutofit/>
          </a:bodyPr>
          <a:lstStyle/>
          <a:p>
            <a:pPr algn="r"/>
            <a:r>
              <a:rPr lang="es-PE" sz="3200" dirty="0">
                <a:solidFill>
                  <a:schemeClr val="bg1"/>
                </a:solidFill>
              </a:rPr>
              <a:t>Informe Económico Anual al 31/12/2024</a:t>
            </a:r>
            <a:br>
              <a:rPr lang="es-PE" sz="3200" dirty="0">
                <a:solidFill>
                  <a:schemeClr val="bg1"/>
                </a:solidFill>
              </a:rPr>
            </a:br>
            <a:r>
              <a:rPr lang="es-PE" sz="3200" dirty="0">
                <a:solidFill>
                  <a:schemeClr val="bg1"/>
                </a:solidFill>
              </a:rPr>
              <a:t>Expresado en Moneda Nacional</a:t>
            </a:r>
          </a:p>
        </p:txBody>
      </p:sp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Costos Fijos Trimestrales 2024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A4B9D16-6252-28B6-3243-7D6468E5F4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99028" y="2143593"/>
            <a:ext cx="10593943" cy="3282846"/>
          </a:xfrm>
        </p:spPr>
      </p:pic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Cuentas por Cobrar y Pagar al 31/12/2024 M.N.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1FD493-9D7D-E3FA-04F5-171BE3026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61" y="1973502"/>
            <a:ext cx="8893077" cy="398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9">
            <a:extLst>
              <a:ext uri="{FF2B5EF4-FFF2-40B4-BE49-F238E27FC236}">
                <a16:creationId xmlns:a16="http://schemas.microsoft.com/office/drawing/2014/main" id="{C9E877F9-DB61-5E6A-85A8-A8B5C02F7869}"/>
              </a:ext>
            </a:extLst>
          </p:cNvPr>
          <p:cNvSpPr txBox="1">
            <a:spLocks/>
          </p:cNvSpPr>
          <p:nvPr/>
        </p:nvSpPr>
        <p:spPr>
          <a:xfrm>
            <a:off x="9362660" y="524981"/>
            <a:ext cx="2580861" cy="3261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sz="3600" dirty="0">
                <a:solidFill>
                  <a:schemeClr val="bg1"/>
                </a:solidFill>
              </a:rPr>
              <a:t>Informe Económico Anual al 31/03/2025</a:t>
            </a:r>
            <a:br>
              <a:rPr lang="es-PE" sz="3600" dirty="0">
                <a:solidFill>
                  <a:schemeClr val="bg1"/>
                </a:solidFill>
              </a:rPr>
            </a:br>
            <a:r>
              <a:rPr lang="es-PE" sz="3600" dirty="0">
                <a:solidFill>
                  <a:schemeClr val="bg1"/>
                </a:solidFill>
              </a:rPr>
              <a:t>Expresado en Moneda Extranjera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4472A1-6CA9-D0D2-7BC1-56AEDA98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49" y="341649"/>
            <a:ext cx="6000299" cy="5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0486" y="2488367"/>
            <a:ext cx="8046720" cy="2548327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5400" dirty="0"/>
              <a:t>Obras y Trabajos de Mantenimiento Realizados Periodo 2024</a:t>
            </a:r>
          </a:p>
        </p:txBody>
      </p:sp>
      <p:pic>
        <p:nvPicPr>
          <p:cNvPr id="3" name="Imagen 2" descr="Logotipo, Calendario&#10;&#10;El contenido generado por IA puede ser incorrecto.">
            <a:extLst>
              <a:ext uri="{FF2B5EF4-FFF2-40B4-BE49-F238E27FC236}">
                <a16:creationId xmlns:a16="http://schemas.microsoft.com/office/drawing/2014/main" id="{A19E547D-9593-8AC5-A92A-1C34E33ED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94" y="-293557"/>
            <a:ext cx="3722557" cy="37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0626" y="167375"/>
            <a:ext cx="9601200" cy="1036850"/>
          </a:xfrm>
        </p:spPr>
        <p:txBody>
          <a:bodyPr rtlCol="0">
            <a:normAutofit fontScale="90000"/>
          </a:bodyPr>
          <a:lstStyle/>
          <a:p>
            <a:pPr algn="l"/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t-BR" sz="2700" b="1" i="0" u="none" strike="noStrike" baseline="0" dirty="0">
                <a:latin typeface="Times New Roman" panose="02020603050405020304" pitchFamily="18" charset="0"/>
              </a:rPr>
              <a:t>INSTALACION DETECTORES DE SISTEMA DE ALARMA CONRA INCENDIOS DETECTORES DE HUMO. </a:t>
            </a:r>
            <a:endParaRPr lang="pt-BR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2" name="Marcador de posición de contenido 11"/>
          <p:cNvSpPr>
            <a:spLocks noGrp="1"/>
          </p:cNvSpPr>
          <p:nvPr>
            <p:ph sz="half" idx="2"/>
          </p:nvPr>
        </p:nvSpPr>
        <p:spPr>
          <a:xfrm>
            <a:off x="650823" y="2090503"/>
            <a:ext cx="4572000" cy="3467100"/>
          </a:xfrm>
        </p:spPr>
        <p:txBody>
          <a:bodyPr rtlCol="0">
            <a:normAutofit/>
          </a:bodyPr>
          <a:lstStyle/>
          <a:p>
            <a:pPr algn="l"/>
            <a:endParaRPr lang="es-PE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ES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Contrato firmado el 15 de enero 2024 </a:t>
            </a:r>
          </a:p>
          <a:p>
            <a:r>
              <a:rPr lang="es-PE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En ejecución </a:t>
            </a:r>
          </a:p>
          <a:p>
            <a:r>
              <a:rPr lang="it-IT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Monto del contrato: S/. 375,000.00 Soles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s-ES" sz="2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024C167-C850-6D91-9BA2-BB4F240D9D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1704613"/>
            <a:ext cx="5026702" cy="4823194"/>
          </a:xfrm>
        </p:spPr>
      </p:pic>
    </p:spTree>
    <p:extLst>
      <p:ext uri="{BB962C8B-B14F-4D97-AF65-F5344CB8AC3E}">
        <p14:creationId xmlns:p14="http://schemas.microsoft.com/office/powerpoint/2010/main" val="7371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br>
              <a:rPr lang="es-P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S" sz="3600" b="1" i="0" u="none" strike="noStrike" baseline="0" dirty="0">
                <a:latin typeface="Times New Roman" panose="02020603050405020304" pitchFamily="18" charset="0"/>
              </a:rPr>
              <a:t>PINTADO DE BARANDALES DEL 1RO AL 4TO PISO </a:t>
            </a:r>
            <a:endParaRPr lang="es-ES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A60102-1ACD-EAD3-7BAF-2B1F71396F1D}"/>
              </a:ext>
            </a:extLst>
          </p:cNvPr>
          <p:cNvSpPr txBox="1"/>
          <p:nvPr/>
        </p:nvSpPr>
        <p:spPr>
          <a:xfrm>
            <a:off x="1187970" y="2351382"/>
            <a:ext cx="43433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Compras de Pintur</a:t>
            </a:r>
            <a:r>
              <a:rPr lang="pt-B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a: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S/2,327.10 Soles. </a:t>
            </a:r>
          </a:p>
          <a:p>
            <a:r>
              <a:rPr lang="es-PE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Mano de Obra: S/.8,640.00 Soles. </a:t>
            </a:r>
          </a:p>
          <a:p>
            <a:r>
              <a:rPr lang="es-PE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Contratistas: Ángel Segovia, Alfredo Pérez. 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54922D-FD2A-B7D7-1DA0-EFD633D4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535" y="1822412"/>
            <a:ext cx="3382777" cy="46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rección de ventas 16 X 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94_TF03431374.potx" id="{2F4881FE-CC89-4BA2-8CDB-3DBC2C76D3AE}" vid="{483BB0BA-DA05-41FE-B907-E782209F8221}"/>
    </a:ext>
  </a:extLst>
</a:theme>
</file>

<file path=ppt/theme/theme2.xml><?xml version="1.0" encoding="utf-8"?>
<a:theme xmlns:a="http://schemas.openxmlformats.org/drawingml/2006/main" name="Tema de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dirección empresarial (panorámica)</Template>
  <TotalTime>102</TotalTime>
  <Words>370</Words>
  <Application>Microsoft Office PowerPoint</Application>
  <PresentationFormat>Panorámica</PresentationFormat>
  <Paragraphs>65</Paragraphs>
  <Slides>21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Book Antiqua</vt:lpstr>
      <vt:lpstr>Times New Roman</vt:lpstr>
      <vt:lpstr>Dirección de ventas 16 X 9</vt:lpstr>
      <vt:lpstr>Memoria Anual 2024</vt:lpstr>
      <vt:lpstr>Informe Económico Anual 2024</vt:lpstr>
      <vt:lpstr>Informe Económico Anual al 31/12/2024 Expresado en Moneda Nacional</vt:lpstr>
      <vt:lpstr>Costos Fijos Trimestrales 2024</vt:lpstr>
      <vt:lpstr>Cuentas por Cobrar y Pagar al 31/12/2024 M.N.</vt:lpstr>
      <vt:lpstr>Presentación de PowerPoint</vt:lpstr>
      <vt:lpstr>Obras y Trabajos de Mantenimiento Realizados Periodo 2024</vt:lpstr>
      <vt:lpstr>   INSTALACION DETECTORES DE SISTEMA DE ALARMA CONRA INCENDIOS DETECTORES DE HUMO. </vt:lpstr>
      <vt:lpstr> PINTADO DE BARANDALES DEL 1RO AL 4TO PISO </vt:lpstr>
      <vt:lpstr> ILUMINACION DECORATIVA PLAZUELA </vt:lpstr>
      <vt:lpstr> PINTADO DE PAREDES ASCENSOR DEL 1RO AL 4TO PISO </vt:lpstr>
      <vt:lpstr> ELABORACION DE POZO A TIERRA PARA ASCENSOR </vt:lpstr>
      <vt:lpstr> COMPRAS DE LUCES DE EMERGENCIA  </vt:lpstr>
      <vt:lpstr> COMPRAS DE VENTILADORES  </vt:lpstr>
      <vt:lpstr>Adquisición de Ascensor Panoramico</vt:lpstr>
      <vt:lpstr>Llegada de Ascensor Panorámico</vt:lpstr>
      <vt:lpstr>Llego a Puerto el 18 de Setiembre del 2024</vt:lpstr>
      <vt:lpstr>Instalación de Ascensor Panoramico</vt:lpstr>
      <vt:lpstr>Instalación de Ascensor Panorámico</vt:lpstr>
      <vt:lpstr>Presentación de PowerPoint</vt:lpstr>
      <vt:lpstr>Gracias por su Atención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Memoria Anual 2024</dc:title>
  <dc:creator>Johanna Valdivia Tecco</dc:creator>
  <cp:lastModifiedBy>Jam Navas Storace</cp:lastModifiedBy>
  <cp:revision>8</cp:revision>
  <dcterms:created xsi:type="dcterms:W3CDTF">2025-04-29T00:02:00Z</dcterms:created>
  <dcterms:modified xsi:type="dcterms:W3CDTF">2025-04-29T22:22:42Z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